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0" r:id="rId6"/>
    <p:sldId id="261" r:id="rId7"/>
    <p:sldId id="262" r:id="rId8"/>
    <p:sldId id="256" r:id="rId9"/>
    <p:sldId id="272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ewords.org.uk/phrase_count.asp" TargetMode="External"/><Relationship Id="rId2" Type="http://schemas.openxmlformats.org/officeDocument/2006/relationships/hyperlink" Target="http://www.writewords.org.uk/word_count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asondavies.com/wordcloud/" TargetMode="External"/><Relationship Id="rId4" Type="http://schemas.openxmlformats.org/officeDocument/2006/relationships/hyperlink" Target="https://monkeylearn.com/word-cloud/resu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 </a:t>
            </a:r>
            <a:r>
              <a:rPr lang="en-US"/>
              <a:t>Ad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CAREER MANAGEMENT SKILLS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40573" y="46623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4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1C64-5F14-2213-95AB-75834845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Words &amp;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E806-B694-997D-1517-B9CB1DF4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– word clouds for a visual evaluation</a:t>
            </a:r>
          </a:p>
        </p:txBody>
      </p:sp>
      <p:pic>
        <p:nvPicPr>
          <p:cNvPr id="5" name="Picture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8388B62E-5AA5-6668-BD0D-ABF9F91AC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04" y="2481942"/>
            <a:ext cx="2418693" cy="3733800"/>
          </a:xfrm>
          <a:prstGeom prst="rect">
            <a:avLst/>
          </a:prstGeom>
        </p:spPr>
      </p:pic>
      <p:pic>
        <p:nvPicPr>
          <p:cNvPr id="7" name="Picture 6" descr="A picture containing text, newspaper, receipt&#10;&#10;Description automatically generated">
            <a:extLst>
              <a:ext uri="{FF2B5EF4-FFF2-40B4-BE49-F238E27FC236}">
                <a16:creationId xmlns:a16="http://schemas.microsoft.com/office/drawing/2014/main" id="{55E2055A-CB64-46C7-9720-53BA9CF6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30" y="2481941"/>
            <a:ext cx="2190750" cy="3644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09A8C7-657E-15CA-4CAD-55E266E230FC}"/>
              </a:ext>
            </a:extLst>
          </p:cNvPr>
          <p:cNvSpPr txBox="1"/>
          <p:nvPr/>
        </p:nvSpPr>
        <p:spPr>
          <a:xfrm>
            <a:off x="6789760" y="2302007"/>
            <a:ext cx="185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left image is the job ad,  &amp; the right one is the resume…</a:t>
            </a:r>
          </a:p>
        </p:txBody>
      </p:sp>
    </p:spTree>
    <p:extLst>
      <p:ext uri="{BB962C8B-B14F-4D97-AF65-F5344CB8AC3E}">
        <p14:creationId xmlns:p14="http://schemas.microsoft.com/office/powerpoint/2010/main" val="294778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Your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1" y="1302708"/>
            <a:ext cx="7188168" cy="4823456"/>
          </a:xfrm>
        </p:spPr>
      </p:pic>
    </p:spTree>
    <p:extLst>
      <p:ext uri="{BB962C8B-B14F-4D97-AF65-F5344CB8AC3E}">
        <p14:creationId xmlns:p14="http://schemas.microsoft.com/office/powerpoint/2010/main" val="156910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Rate Feedback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1" y="1327760"/>
            <a:ext cx="7188168" cy="4798404"/>
          </a:xfrm>
        </p:spPr>
      </p:pic>
    </p:spTree>
    <p:extLst>
      <p:ext uri="{BB962C8B-B14F-4D97-AF65-F5344CB8AC3E}">
        <p14:creationId xmlns:p14="http://schemas.microsoft.com/office/powerpoint/2010/main" val="76603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Match Graph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1" y="1139868"/>
            <a:ext cx="7188168" cy="4986295"/>
          </a:xfrm>
        </p:spPr>
      </p:pic>
    </p:spTree>
    <p:extLst>
      <p:ext uri="{BB962C8B-B14F-4D97-AF65-F5344CB8AC3E}">
        <p14:creationId xmlns:p14="http://schemas.microsoft.com/office/powerpoint/2010/main" val="161379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Skills Yield Keywords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1" y="1981200"/>
            <a:ext cx="7188168" cy="4144963"/>
          </a:xfrm>
        </p:spPr>
      </p:pic>
    </p:spTree>
    <p:extLst>
      <p:ext uri="{BB962C8B-B14F-4D97-AF65-F5344CB8AC3E}">
        <p14:creationId xmlns:p14="http://schemas.microsoft.com/office/powerpoint/2010/main" val="213236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Keywords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1" y="1227552"/>
            <a:ext cx="7188168" cy="4898612"/>
          </a:xfrm>
        </p:spPr>
      </p:pic>
    </p:spTree>
    <p:extLst>
      <p:ext uri="{BB962C8B-B14F-4D97-AF65-F5344CB8AC3E}">
        <p14:creationId xmlns:p14="http://schemas.microsoft.com/office/powerpoint/2010/main" val="45946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feedback</a:t>
            </a:r>
          </a:p>
          <a:p>
            <a:r>
              <a:rPr lang="en-US" dirty="0"/>
              <a:t>Consider synonyms for words you originally used</a:t>
            </a:r>
          </a:p>
          <a:p>
            <a:r>
              <a:rPr lang="en-US" dirty="0"/>
              <a:t>Revise your document</a:t>
            </a:r>
          </a:p>
          <a:p>
            <a:r>
              <a:rPr lang="en-US" dirty="0"/>
              <a:t>Re-scan</a:t>
            </a:r>
          </a:p>
        </p:txBody>
      </p:sp>
    </p:spTree>
    <p:extLst>
      <p:ext uri="{BB962C8B-B14F-4D97-AF65-F5344CB8AC3E}">
        <p14:creationId xmlns:p14="http://schemas.microsoft.com/office/powerpoint/2010/main" val="64251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Two-Column Analysis Again*</a:t>
            </a:r>
            <a:br>
              <a:rPr lang="en-US" dirty="0"/>
            </a:br>
            <a:r>
              <a:rPr lang="en-US" sz="3200" i="1" dirty="0"/>
              <a:t>Watch for needed keyword revisions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in Cover Letter as body of text</a:t>
            </a:r>
          </a:p>
        </p:txBody>
      </p:sp>
      <p:pic>
        <p:nvPicPr>
          <p:cNvPr id="4" name="Picture 3" descr="Boeing-sampl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/>
          <a:stretch/>
        </p:blipFill>
        <p:spPr>
          <a:xfrm>
            <a:off x="1804316" y="2528129"/>
            <a:ext cx="5535368" cy="38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0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 (yellow highlighter)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07184"/>
            <a:ext cx="7556313" cy="5143107"/>
          </a:xfrm>
        </p:spPr>
        <p:txBody>
          <a:bodyPr>
            <a:normAutofit fontScale="70000" lnSpcReduction="20000"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THE FACTS</a:t>
            </a:r>
          </a:p>
          <a:p>
            <a:r>
              <a:rPr lang="en-US" sz="3300" dirty="0"/>
              <a:t>Who-company name, company website, contact name</a:t>
            </a:r>
          </a:p>
          <a:p>
            <a:r>
              <a:rPr lang="en-US" sz="3300" dirty="0"/>
              <a:t>What-job title, job number</a:t>
            </a:r>
          </a:p>
          <a:p>
            <a:r>
              <a:rPr lang="en-US" sz="3300" dirty="0"/>
              <a:t>Where-job location, company headquarters, other</a:t>
            </a:r>
          </a:p>
          <a:p>
            <a:r>
              <a:rPr lang="en-US" sz="3300" dirty="0"/>
              <a:t>When-posting close, when to be filled, when posted</a:t>
            </a:r>
          </a:p>
          <a:p>
            <a:r>
              <a:rPr lang="en-US" sz="3300" dirty="0"/>
              <a:t>Why-expansion?</a:t>
            </a:r>
          </a:p>
          <a:p>
            <a:r>
              <a:rPr lang="en-US" sz="3300" dirty="0"/>
              <a:t>How-application process</a:t>
            </a:r>
          </a:p>
          <a:p>
            <a:pPr lvl="1"/>
            <a:r>
              <a:rPr lang="en-US" dirty="0"/>
              <a:t>Description of what is required</a:t>
            </a:r>
          </a:p>
          <a:p>
            <a:pPr lvl="1"/>
            <a:r>
              <a:rPr lang="en-US" dirty="0"/>
              <a:t>Technical guidelines</a:t>
            </a:r>
          </a:p>
        </p:txBody>
      </p:sp>
    </p:spTree>
    <p:extLst>
      <p:ext uri="{BB962C8B-B14F-4D97-AF65-F5344CB8AC3E}">
        <p14:creationId xmlns:p14="http://schemas.microsoft.com/office/powerpoint/2010/main" val="13265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Step (darker highlighter)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19760"/>
            <a:ext cx="7556313" cy="490640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Criteria for selection</a:t>
            </a:r>
          </a:p>
          <a:p>
            <a:r>
              <a:rPr lang="en-US" sz="2800" dirty="0"/>
              <a:t>Requirements (find the verb/noun)</a:t>
            </a:r>
          </a:p>
          <a:p>
            <a:pPr lvl="1"/>
            <a:r>
              <a:rPr lang="en-US" sz="2800" dirty="0"/>
              <a:t>Years of experience</a:t>
            </a:r>
          </a:p>
          <a:p>
            <a:pPr lvl="1"/>
            <a:r>
              <a:rPr lang="en-US" sz="2800" dirty="0"/>
              <a:t>Degrees and (or) certifications</a:t>
            </a:r>
          </a:p>
          <a:p>
            <a:pPr lvl="1"/>
            <a:r>
              <a:rPr lang="en-US" sz="2800" dirty="0"/>
              <a:t>KSAs</a:t>
            </a:r>
          </a:p>
          <a:p>
            <a:pPr lvl="1"/>
            <a:r>
              <a:rPr lang="en-US" sz="2800" dirty="0"/>
              <a:t>Other (KSA</a:t>
            </a:r>
            <a:r>
              <a:rPr lang="en-US" sz="2800" u="sng" dirty="0"/>
              <a:t>O</a:t>
            </a:r>
            <a:r>
              <a:rPr lang="en-US" sz="2800" dirty="0"/>
              <a:t>s)</a:t>
            </a:r>
          </a:p>
          <a:p>
            <a:pPr lvl="2"/>
            <a:r>
              <a:rPr lang="en-US" sz="2400" dirty="0"/>
              <a:t>Traits, values, personality, work habits</a:t>
            </a:r>
          </a:p>
          <a:p>
            <a:r>
              <a:rPr lang="en-US" sz="2800" dirty="0"/>
              <a:t>Desired/Preferred</a:t>
            </a:r>
          </a:p>
          <a:p>
            <a:pPr lvl="1"/>
            <a:r>
              <a:rPr lang="en-US" sz="2800" dirty="0"/>
              <a:t>Usually, more KSAOs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7025" y="5756832"/>
            <a:ext cx="259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What is a KSAO?</a:t>
            </a:r>
          </a:p>
        </p:txBody>
      </p:sp>
    </p:spTree>
    <p:extLst>
      <p:ext uri="{BB962C8B-B14F-4D97-AF65-F5344CB8AC3E}">
        <p14:creationId xmlns:p14="http://schemas.microsoft.com/office/powerpoint/2010/main" val="13967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Step (use a pen to circle)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19760"/>
            <a:ext cx="7556313" cy="4906404"/>
          </a:xfrm>
        </p:spPr>
        <p:txBody>
          <a:bodyPr/>
          <a:lstStyle/>
          <a:p>
            <a:r>
              <a:rPr lang="en-US" sz="3600" b="1" dirty="0">
                <a:solidFill>
                  <a:srgbClr val="008000"/>
                </a:solidFill>
              </a:rPr>
              <a:t> KEYWORDS</a:t>
            </a:r>
          </a:p>
          <a:p>
            <a:pPr lvl="1"/>
            <a:r>
              <a:rPr lang="en-US" sz="2800" dirty="0"/>
              <a:t>Brands</a:t>
            </a:r>
          </a:p>
          <a:p>
            <a:pPr lvl="1"/>
            <a:r>
              <a:rPr lang="en-US" sz="2800" dirty="0"/>
              <a:t>Names of processes, software</a:t>
            </a:r>
          </a:p>
          <a:p>
            <a:pPr lvl="1"/>
            <a:r>
              <a:rPr lang="en-US" sz="2800" dirty="0"/>
              <a:t>Personality or company culture</a:t>
            </a:r>
          </a:p>
          <a:p>
            <a:pPr lvl="1"/>
            <a:r>
              <a:rPr lang="en-US" sz="2800" dirty="0"/>
              <a:t>Watch for single/plural forms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1533" y="5436389"/>
            <a:ext cx="2387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What is a keyword?</a:t>
            </a:r>
          </a:p>
        </p:txBody>
      </p:sp>
    </p:spTree>
    <p:extLst>
      <p:ext uri="{BB962C8B-B14F-4D97-AF65-F5344CB8AC3E}">
        <p14:creationId xmlns:p14="http://schemas.microsoft.com/office/powerpoint/2010/main" val="14045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E543D43-5604-414B-9444-81C8E937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/>
          <a:lstStyle/>
          <a:p>
            <a:r>
              <a:rPr lang="en-US"/>
              <a:t>Zipper Making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D591E-3AA6-5B45-B3A2-63A0F2F42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98" y="273050"/>
            <a:ext cx="2121753" cy="5853113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F58173-E6CA-4520-87E9-FEB44A246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9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82034"/>
            <a:ext cx="7556313" cy="4944129"/>
          </a:xfrm>
        </p:spPr>
        <p:txBody>
          <a:bodyPr>
            <a:normAutofit/>
          </a:bodyPr>
          <a:lstStyle/>
          <a:p>
            <a:r>
              <a:rPr lang="en-US" sz="3600" dirty="0"/>
              <a:t>Analyze what you found</a:t>
            </a:r>
          </a:p>
        </p:txBody>
      </p:sp>
      <p:pic>
        <p:nvPicPr>
          <p:cNvPr id="4" name="Picture 3" descr="Boeing-samp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3" y="1898800"/>
            <a:ext cx="5535368" cy="4409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6765" y="2514967"/>
            <a:ext cx="2124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 DOC</a:t>
            </a:r>
            <a:br>
              <a:rPr lang="en-US" dirty="0"/>
            </a:br>
            <a:r>
              <a:rPr lang="en-US" dirty="0"/>
              <a:t>Two column table</a:t>
            </a:r>
          </a:p>
          <a:p>
            <a:r>
              <a:rPr lang="en-US" dirty="0"/>
              <a:t>Rows for each KSAO</a:t>
            </a:r>
          </a:p>
          <a:p>
            <a:r>
              <a:rPr lang="en-US" dirty="0"/>
              <a:t>  required items</a:t>
            </a:r>
          </a:p>
          <a:p>
            <a:r>
              <a:rPr lang="en-US" dirty="0"/>
              <a:t>  preferred items</a:t>
            </a:r>
          </a:p>
          <a:p>
            <a:r>
              <a:rPr lang="en-US" dirty="0"/>
              <a:t>  values/traits</a:t>
            </a:r>
          </a:p>
        </p:txBody>
      </p:sp>
    </p:spTree>
    <p:extLst>
      <p:ext uri="{BB962C8B-B14F-4D97-AF65-F5344CB8AC3E}">
        <p14:creationId xmlns:p14="http://schemas.microsoft.com/office/powerpoint/2010/main" val="51256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or No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105199" cy="4144963"/>
          </a:xfrm>
        </p:spPr>
        <p:txBody>
          <a:bodyPr/>
          <a:lstStyle/>
          <a:p>
            <a:r>
              <a:rPr lang="en-US" sz="3600" dirty="0"/>
              <a:t>Go: continue with application</a:t>
            </a:r>
          </a:p>
          <a:p>
            <a:r>
              <a:rPr lang="en-US" sz="3600" dirty="0"/>
              <a:t>No Go: file for strategic planning </a:t>
            </a:r>
          </a:p>
          <a:p>
            <a:pPr lvl="1"/>
            <a:r>
              <a:rPr lang="en-US" sz="2800" dirty="0"/>
              <a:t>awareness of words/terms to use</a:t>
            </a:r>
          </a:p>
          <a:p>
            <a:pPr lvl="1"/>
            <a:r>
              <a:rPr lang="en-US" sz="2800" dirty="0"/>
              <a:t>get more credentials or experience, etc.</a:t>
            </a:r>
          </a:p>
          <a:p>
            <a:pPr lvl="1"/>
            <a:r>
              <a:rPr lang="en-US" sz="2800" dirty="0"/>
              <a:t>Add to your Career Catalog as your training plan</a:t>
            </a:r>
          </a:p>
        </p:txBody>
      </p:sp>
    </p:spTree>
    <p:extLst>
      <p:ext uri="{BB962C8B-B14F-4D97-AF65-F5344CB8AC3E}">
        <p14:creationId xmlns:p14="http://schemas.microsoft.com/office/powerpoint/2010/main" val="301027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 Ad Analysis Part II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CAREER MANAGEMENT SKILLS</a:t>
            </a:r>
          </a:p>
        </p:txBody>
      </p:sp>
    </p:spTree>
    <p:extLst>
      <p:ext uri="{BB962C8B-B14F-4D97-AF65-F5344CB8AC3E}">
        <p14:creationId xmlns:p14="http://schemas.microsoft.com/office/powerpoint/2010/main" val="398880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1C64-5F14-2213-95AB-75834845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Words &amp;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E806-B694-997D-1517-B9CB1DF4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Compare job ad with the resume</a:t>
            </a:r>
          </a:p>
          <a:p>
            <a:r>
              <a:rPr lang="en-US" dirty="0">
                <a:hlinkClick r:id="rId2"/>
              </a:rPr>
              <a:t>http://www.writewords.org.uk/word_count.asp</a:t>
            </a:r>
            <a:endParaRPr lang="en-US" dirty="0"/>
          </a:p>
          <a:p>
            <a:r>
              <a:rPr lang="en-US" dirty="0">
                <a:hlinkClick r:id="rId3"/>
              </a:rPr>
              <a:t>http://www.writewords.org.uk/phrase_count.asp</a:t>
            </a:r>
            <a:endParaRPr lang="en-US" dirty="0"/>
          </a:p>
          <a:p>
            <a:r>
              <a:rPr lang="en-US" dirty="0">
                <a:hlinkClick r:id="rId4"/>
              </a:rPr>
              <a:t>https://monkeylearn.com/word-cloud/result</a:t>
            </a:r>
            <a:endParaRPr lang="en-US" dirty="0"/>
          </a:p>
          <a:p>
            <a:r>
              <a:rPr lang="en-US" dirty="0">
                <a:hlinkClick r:id="rId5"/>
              </a:rPr>
              <a:t>https://www.jasondavies.com/wordcloud/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51882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354</Words>
  <Application>Microsoft Macintosh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Rockwell</vt:lpstr>
      <vt:lpstr>Wingdings</vt:lpstr>
      <vt:lpstr>Advantage</vt:lpstr>
      <vt:lpstr>Job Ad Analysis</vt:lpstr>
      <vt:lpstr>First Step (yellow highlighter)</vt:lpstr>
      <vt:lpstr>Second Step (darker highlighter)</vt:lpstr>
      <vt:lpstr>Third Step (use a pen to circle)</vt:lpstr>
      <vt:lpstr>Zipper Making</vt:lpstr>
      <vt:lpstr>Fourth Step</vt:lpstr>
      <vt:lpstr>Go or No Go?</vt:lpstr>
      <vt:lpstr>Job Ad Analysis Part II </vt:lpstr>
      <vt:lpstr>Compare Words &amp; Phrases</vt:lpstr>
      <vt:lpstr>Compare Words &amp; Phrases</vt:lpstr>
      <vt:lpstr>Evaluate Your Work</vt:lpstr>
      <vt:lpstr>Match Rate Feedback</vt:lpstr>
      <vt:lpstr>Skills Match Graph</vt:lpstr>
      <vt:lpstr>Hard Skills Yield Keywords</vt:lpstr>
      <vt:lpstr>Other Keywords</vt:lpstr>
      <vt:lpstr>Next Steps</vt:lpstr>
      <vt:lpstr>Use Two-Column Analysis Again* Watch for needed keyword revisions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Ad Analysis</dc:title>
  <dc:creator>Mary Rydesky</dc:creator>
  <cp:lastModifiedBy>Mary Rydesky</cp:lastModifiedBy>
  <cp:revision>4</cp:revision>
  <dcterms:created xsi:type="dcterms:W3CDTF">2019-10-23T19:55:57Z</dcterms:created>
  <dcterms:modified xsi:type="dcterms:W3CDTF">2022-10-04T07:41:37Z</dcterms:modified>
</cp:coreProperties>
</file>